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0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33746D7-0270-4462-8F3C-7C34FECA70F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908476-8988-4792-9C2D-597D3FD26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nwal\Downloads\058.%20Inspirational%20Pop%20-%20AShamaluevMusic%20(1)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nwal\Downloads\058.%20Inspirational%20Pop%20-%20AShamaluevMusic%20(1)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wal\Desktop\download.jpg"/>
          <p:cNvPicPr>
            <a:picLocks noChangeAspect="1" noChangeArrowheads="1"/>
          </p:cNvPicPr>
          <p:nvPr/>
        </p:nvPicPr>
        <p:blipFill>
          <a:blip r:embed="rId2"/>
          <a:srcRect t="31072" b="42669"/>
          <a:stretch>
            <a:fillRect/>
          </a:stretch>
        </p:blipFill>
        <p:spPr bwMode="auto">
          <a:xfrm>
            <a:off x="0" y="0"/>
            <a:ext cx="914989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56435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Akal academy </a:t>
            </a:r>
          </a:p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Manoli surat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86388"/>
            <a:ext cx="6929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Kindergarten Activities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4875" cy="6858000"/>
          </a:xfrm>
          <a:prstGeom prst="rect">
            <a:avLst/>
          </a:prstGeom>
        </p:spPr>
      </p:pic>
      <p:pic>
        <p:nvPicPr>
          <p:cNvPr id="3" name="Picture 2" descr="IMG-20200610-WA0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27" y="0"/>
            <a:ext cx="4473773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0897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G-20200610-WA0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90486" cy="6858000"/>
          </a:xfrm>
          <a:prstGeom prst="rect">
            <a:avLst/>
          </a:prstGeom>
        </p:spPr>
      </p:pic>
      <p:pic>
        <p:nvPicPr>
          <p:cNvPr id="3" name="Picture 2" descr="IMG-20200610-WA0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908" y="0"/>
            <a:ext cx="5213092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45.jpg"/>
          <p:cNvPicPr>
            <a:picLocks noChangeAspect="1"/>
          </p:cNvPicPr>
          <p:nvPr/>
        </p:nvPicPr>
        <p:blipFill>
          <a:blip r:embed="rId3"/>
          <a:srcRect t="10416" r="-4937" b="12500"/>
          <a:stretch>
            <a:fillRect/>
          </a:stretch>
        </p:blipFill>
        <p:spPr>
          <a:xfrm>
            <a:off x="-1" y="0"/>
            <a:ext cx="4425605" cy="6858000"/>
          </a:xfrm>
          <a:prstGeom prst="rect">
            <a:avLst/>
          </a:prstGeom>
        </p:spPr>
      </p:pic>
      <p:pic>
        <p:nvPicPr>
          <p:cNvPr id="3" name="Picture 2" descr="IMG-20200610-WA00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0"/>
            <a:ext cx="5072066" cy="6858000"/>
          </a:xfrm>
          <a:prstGeom prst="rect">
            <a:avLst/>
          </a:prstGeom>
        </p:spPr>
      </p:pic>
      <p:pic>
        <p:nvPicPr>
          <p:cNvPr id="5" name="058. Inspirational Pop - AShamaluevMusic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1428792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2460" r="39762"/>
          <a:stretch>
            <a:fillRect/>
          </a:stretch>
        </p:blipFill>
        <p:spPr bwMode="auto">
          <a:xfrm>
            <a:off x="144463" y="642918"/>
            <a:ext cx="524349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428736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5945" y="1928802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058. Inspirational Pop - AShamaluevMusic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sArt_06-07-07.10.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72462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3" name="Picture 2" descr="IMG-20200610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5857916" cy="6858024"/>
          </a:xfrm>
          <a:prstGeom prst="rect">
            <a:avLst/>
          </a:prstGeom>
        </p:spPr>
      </p:pic>
      <p:pic>
        <p:nvPicPr>
          <p:cNvPr id="3" name="Picture 2" descr="IMG-20200610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0"/>
            <a:ext cx="3286116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-20200610-WA0001.jpg"/>
          <p:cNvPicPr>
            <a:picLocks noChangeAspect="1"/>
          </p:cNvPicPr>
          <p:nvPr/>
        </p:nvPicPr>
        <p:blipFill>
          <a:blip r:embed="rId2"/>
          <a:srcRect l="16250"/>
          <a:stretch>
            <a:fillRect/>
          </a:stretch>
        </p:blipFill>
        <p:spPr>
          <a:xfrm>
            <a:off x="0" y="0"/>
            <a:ext cx="5715008" cy="3071810"/>
          </a:xfrm>
          <a:prstGeom prst="rect">
            <a:avLst/>
          </a:prstGeom>
        </p:spPr>
      </p:pic>
      <p:pic>
        <p:nvPicPr>
          <p:cNvPr id="12" name="Picture 11" descr="IMG-20200610-WA0002.jpg"/>
          <p:cNvPicPr>
            <a:picLocks noChangeAspect="1"/>
          </p:cNvPicPr>
          <p:nvPr/>
        </p:nvPicPr>
        <p:blipFill>
          <a:blip r:embed="rId3"/>
          <a:srcRect t="18480" b="33007"/>
          <a:stretch>
            <a:fillRect/>
          </a:stretch>
        </p:blipFill>
        <p:spPr>
          <a:xfrm>
            <a:off x="0" y="3071810"/>
            <a:ext cx="5715008" cy="3786190"/>
          </a:xfrm>
          <a:prstGeom prst="rect">
            <a:avLst/>
          </a:prstGeom>
        </p:spPr>
      </p:pic>
      <p:pic>
        <p:nvPicPr>
          <p:cNvPr id="13" name="Picture 12" descr="IMG-20200610-WA0003.jpg"/>
          <p:cNvPicPr>
            <a:picLocks noChangeAspect="1"/>
          </p:cNvPicPr>
          <p:nvPr/>
        </p:nvPicPr>
        <p:blipFill>
          <a:blip r:embed="rId4"/>
          <a:srcRect l="7143" t="27499" b="37143"/>
          <a:stretch>
            <a:fillRect/>
          </a:stretch>
        </p:blipFill>
        <p:spPr>
          <a:xfrm>
            <a:off x="5715008" y="0"/>
            <a:ext cx="3428992" cy="3071810"/>
          </a:xfrm>
          <a:prstGeom prst="rect">
            <a:avLst/>
          </a:prstGeom>
        </p:spPr>
      </p:pic>
      <p:pic>
        <p:nvPicPr>
          <p:cNvPr id="14" name="Picture 13" descr="IMG-20200610-WA0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071810"/>
            <a:ext cx="3428992" cy="37861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357554" cy="6858000"/>
          </a:xfrm>
          <a:prstGeom prst="rect">
            <a:avLst/>
          </a:prstGeom>
        </p:spPr>
      </p:pic>
      <p:pic>
        <p:nvPicPr>
          <p:cNvPr id="3" name="Picture 2" descr="IMG-20200610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5" y="0"/>
            <a:ext cx="3214710" cy="6858000"/>
          </a:xfrm>
          <a:prstGeom prst="rect">
            <a:avLst/>
          </a:prstGeom>
        </p:spPr>
      </p:pic>
      <p:pic>
        <p:nvPicPr>
          <p:cNvPr id="4" name="Picture 3" descr="IMG-20200610-WA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0"/>
            <a:ext cx="2571736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7554" cy="6858000"/>
          </a:xfrm>
          <a:prstGeom prst="rect">
            <a:avLst/>
          </a:prstGeom>
        </p:spPr>
      </p:pic>
      <p:pic>
        <p:nvPicPr>
          <p:cNvPr id="3" name="Picture 2" descr="IMG-20200610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0"/>
            <a:ext cx="2714643" cy="6858000"/>
          </a:xfrm>
          <a:prstGeom prst="rect">
            <a:avLst/>
          </a:prstGeom>
        </p:spPr>
      </p:pic>
      <p:pic>
        <p:nvPicPr>
          <p:cNvPr id="4" name="Picture 3" descr="IMG-20200610-WA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0"/>
            <a:ext cx="3071802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-20200610-WA0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1934" cy="6858000"/>
          </a:xfrm>
          <a:prstGeom prst="rect">
            <a:avLst/>
          </a:prstGeom>
        </p:spPr>
      </p:pic>
      <p:pic>
        <p:nvPicPr>
          <p:cNvPr id="9" name="Picture 8" descr="IMG-20200610-WA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30" y="0"/>
            <a:ext cx="502027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16.jpg"/>
          <p:cNvPicPr>
            <a:picLocks noChangeAspect="1"/>
          </p:cNvPicPr>
          <p:nvPr/>
        </p:nvPicPr>
        <p:blipFill>
          <a:blip r:embed="rId2"/>
          <a:srcRect l="9722" t="10416" r="4166" b="3125"/>
          <a:stretch>
            <a:fillRect/>
          </a:stretch>
        </p:blipFill>
        <p:spPr>
          <a:xfrm>
            <a:off x="-1" y="0"/>
            <a:ext cx="5122843" cy="6858000"/>
          </a:xfrm>
          <a:prstGeom prst="rect">
            <a:avLst/>
          </a:prstGeom>
        </p:spPr>
      </p:pic>
      <p:pic>
        <p:nvPicPr>
          <p:cNvPr id="3" name="Picture 2" descr="IMG-20200610-WA0017.jpg"/>
          <p:cNvPicPr>
            <a:picLocks noChangeAspect="1"/>
          </p:cNvPicPr>
          <p:nvPr/>
        </p:nvPicPr>
        <p:blipFill>
          <a:blip r:embed="rId3"/>
          <a:srcRect t="6250" r="9259" b="9375"/>
          <a:stretch>
            <a:fillRect/>
          </a:stretch>
        </p:blipFill>
        <p:spPr>
          <a:xfrm>
            <a:off x="5143485" y="1"/>
            <a:ext cx="4000515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610-WA0032.jpg"/>
          <p:cNvPicPr>
            <a:picLocks noChangeAspect="1"/>
          </p:cNvPicPr>
          <p:nvPr/>
        </p:nvPicPr>
        <p:blipFill>
          <a:blip r:embed="rId2"/>
          <a:srcRect t="21875" r="4166"/>
          <a:stretch>
            <a:fillRect/>
          </a:stretch>
        </p:blipFill>
        <p:spPr>
          <a:xfrm>
            <a:off x="0" y="0"/>
            <a:ext cx="4929204" cy="6858000"/>
          </a:xfrm>
          <a:prstGeom prst="rect">
            <a:avLst/>
          </a:prstGeom>
        </p:spPr>
      </p:pic>
      <p:pic>
        <p:nvPicPr>
          <p:cNvPr id="3" name="Picture 2" descr="IMG-20200610-WA0026.jpg"/>
          <p:cNvPicPr>
            <a:picLocks noChangeAspect="1"/>
          </p:cNvPicPr>
          <p:nvPr/>
        </p:nvPicPr>
        <p:blipFill>
          <a:blip r:embed="rId3"/>
          <a:srcRect t="8333" b="13541"/>
          <a:stretch>
            <a:fillRect/>
          </a:stretch>
        </p:blipFill>
        <p:spPr>
          <a:xfrm>
            <a:off x="4929191" y="0"/>
            <a:ext cx="421481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6</Words>
  <Application>Microsoft Office PowerPoint</Application>
  <PresentationFormat>On-screen Show (4:3)</PresentationFormat>
  <Paragraphs>3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20</cp:revision>
  <dcterms:created xsi:type="dcterms:W3CDTF">2020-06-10T09:40:01Z</dcterms:created>
  <dcterms:modified xsi:type="dcterms:W3CDTF">2020-06-10T10:48:50Z</dcterms:modified>
</cp:coreProperties>
</file>